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3" r:id="rId2"/>
    <p:sldId id="374" r:id="rId3"/>
    <p:sldId id="377" r:id="rId4"/>
    <p:sldId id="264" r:id="rId5"/>
    <p:sldId id="268" r:id="rId6"/>
    <p:sldId id="267" r:id="rId7"/>
    <p:sldId id="258" r:id="rId8"/>
    <p:sldId id="361" r:id="rId9"/>
    <p:sldId id="257" r:id="rId10"/>
    <p:sldId id="362" r:id="rId11"/>
    <p:sldId id="363" r:id="rId12"/>
    <p:sldId id="259" r:id="rId13"/>
    <p:sldId id="356" r:id="rId14"/>
    <p:sldId id="261" r:id="rId15"/>
    <p:sldId id="262" r:id="rId16"/>
    <p:sldId id="260" r:id="rId17"/>
    <p:sldId id="263" r:id="rId18"/>
    <p:sldId id="266" r:id="rId19"/>
    <p:sldId id="265" r:id="rId20"/>
    <p:sldId id="366" r:id="rId21"/>
    <p:sldId id="379" r:id="rId22"/>
    <p:sldId id="275" r:id="rId23"/>
    <p:sldId id="369" r:id="rId24"/>
    <p:sldId id="283" r:id="rId25"/>
    <p:sldId id="284" r:id="rId26"/>
    <p:sldId id="296" r:id="rId27"/>
    <p:sldId id="293" r:id="rId28"/>
    <p:sldId id="285" r:id="rId29"/>
    <p:sldId id="289" r:id="rId30"/>
    <p:sldId id="290" r:id="rId31"/>
    <p:sldId id="291" r:id="rId32"/>
    <p:sldId id="292" r:id="rId33"/>
    <p:sldId id="294" r:id="rId34"/>
    <p:sldId id="287" r:id="rId35"/>
    <p:sldId id="370" r:id="rId36"/>
    <p:sldId id="367" r:id="rId37"/>
    <p:sldId id="380" r:id="rId38"/>
    <p:sldId id="269" r:id="rId39"/>
    <p:sldId id="365" r:id="rId40"/>
    <p:sldId id="274" r:id="rId41"/>
    <p:sldId id="359" r:id="rId42"/>
    <p:sldId id="286" r:id="rId43"/>
    <p:sldId id="295" r:id="rId44"/>
    <p:sldId id="368" r:id="rId45"/>
    <p:sldId id="271" r:id="rId46"/>
    <p:sldId id="270" r:id="rId47"/>
    <p:sldId id="273" r:id="rId48"/>
    <p:sldId id="381" r:id="rId49"/>
    <p:sldId id="277" r:id="rId50"/>
    <p:sldId id="278" r:id="rId51"/>
    <p:sldId id="280" r:id="rId52"/>
    <p:sldId id="279" r:id="rId53"/>
    <p:sldId id="281" r:id="rId54"/>
    <p:sldId id="358" r:id="rId55"/>
    <p:sldId id="276" r:id="rId56"/>
    <p:sldId id="282" r:id="rId57"/>
    <p:sldId id="335" r:id="rId58"/>
    <p:sldId id="297" r:id="rId59"/>
    <p:sldId id="298" r:id="rId60"/>
    <p:sldId id="299" r:id="rId61"/>
    <p:sldId id="300" r:id="rId62"/>
    <p:sldId id="364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23661-A150-9A37-9C42-A36F207FE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91351-50F4-3FD4-F07B-A64AD11D50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2E67A-133B-AD7C-44D6-55A58BEA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2CE3-227E-4EA3-8607-6F454C91E08C}" type="datetimeFigureOut">
              <a:rPr lang="en-GB" smtClean="0"/>
              <a:t>04/08/2023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D6390-B87C-5CC4-08D3-736419E01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4C0C0-6FD0-4588-37E4-0871D757F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C714-0070-4AA4-8C83-26413F355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136690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C0066-3F0D-3AFA-ED2A-7354D0E3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29692-0135-848E-85FD-826CDD46A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73F97-FCF4-A127-6A4B-2EED306E0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2CE3-227E-4EA3-8607-6F454C91E08C}" type="datetimeFigureOut">
              <a:rPr lang="en-GB" smtClean="0"/>
              <a:t>04/08/2023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46B4B-819F-4F9E-48A3-72F53DF9E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C9756-0C72-F39F-B9CB-8768DCCA8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C714-0070-4AA4-8C83-26413F355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341948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190710-C520-4A4B-1843-CED95FF06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55386E-283D-7ADF-9FED-3FF167F58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9A92F-BB69-B19B-D812-9C13F25F8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2CE3-227E-4EA3-8607-6F454C91E08C}" type="datetimeFigureOut">
              <a:rPr lang="en-GB" smtClean="0"/>
              <a:t>04/08/2023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AD855-FBC3-E459-E9DF-7503D2778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B99D6-27BE-9BAD-0320-7F32737B7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C714-0070-4AA4-8C83-26413F355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054030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6F922-C0A8-624E-8931-204556D53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6D1B1-9AE6-BE7C-6DC5-C8A2FCAA4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EE909-F95F-A14F-8ED7-EEBD2F697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2CE3-227E-4EA3-8607-6F454C91E08C}" type="datetimeFigureOut">
              <a:rPr lang="en-GB" smtClean="0"/>
              <a:t>04/08/2023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BEA9A-EFF5-EC38-9F43-4C37C5667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FCFCB-8F60-CD79-D4A5-6AAA74CA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C714-0070-4AA4-8C83-26413F355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338250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F2AA9-DF8F-0F89-BE6C-C6BF6ED93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87208-B2C1-4AE4-9D0C-BA28198FD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36CD1-D1DD-9A06-B7D4-5E6D59E60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2CE3-227E-4EA3-8607-6F454C91E08C}" type="datetimeFigureOut">
              <a:rPr lang="en-GB" smtClean="0"/>
              <a:t>04/08/2023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60AC1-F2A3-9FAC-A165-C35A2921E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56FDD-5E6B-CB00-1576-5326A6E1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C714-0070-4AA4-8C83-26413F355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097297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F0551-3CA7-62FC-D4CE-FC86CBB3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BAA77-2227-5AFE-C058-DE4F49FC4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14236-559E-A4EB-E7AC-D54F306E1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B70F88-C40D-97ED-EE2B-236C59446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2CE3-227E-4EA3-8607-6F454C91E08C}" type="datetimeFigureOut">
              <a:rPr lang="en-GB" smtClean="0"/>
              <a:t>04/08/2023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E18AD-20B1-699E-D778-E3847D00F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F773B8-1283-BD4F-9714-AEEDDBCC6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C714-0070-4AA4-8C83-26413F355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596019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CD07-D918-7489-9FCF-B985FCD8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3936D-D10E-03D9-A5B1-2A0BE0D4B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34D459-6B8F-DCFE-DE93-D832EAAAA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AA04B-A06D-98CF-264F-FFB627ECD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D19FA-3C18-FA94-2074-9EC88D31AD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3BDF6-0110-52B1-1406-1D48DD5D2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2CE3-227E-4EA3-8607-6F454C91E08C}" type="datetimeFigureOut">
              <a:rPr lang="en-GB" smtClean="0"/>
              <a:t>04/08/2023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1AFFFE-D3C3-C51B-A781-261C63173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6970CC-F142-C84B-2BB2-51705AA20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C714-0070-4AA4-8C83-26413F355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419718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716F-BFFF-7533-8AD2-794BA6350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FDC703-DAB9-4D8A-C019-C166D2AFD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2CE3-227E-4EA3-8607-6F454C91E08C}" type="datetimeFigureOut">
              <a:rPr lang="en-GB" smtClean="0"/>
              <a:t>04/08/2023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F564BB-988F-6EB6-16D8-441B60698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C1020-7984-EB56-C028-2F75C08A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C714-0070-4AA4-8C83-26413F355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551031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271651-CF15-56A7-BF67-F1CE239E9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2CE3-227E-4EA3-8607-6F454C91E08C}" type="datetimeFigureOut">
              <a:rPr lang="en-GB" smtClean="0"/>
              <a:t>04/08/2023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19CCFE-CB98-D3FE-4774-EB54D012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7A619-0F6B-8C94-7F75-4F4F32A07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C714-0070-4AA4-8C83-26413F355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981148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9D4C5-D964-131D-9019-E653EA81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E8A39-B8D8-D58A-4391-1F8C75324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C1551-17FB-749B-2556-BC8C295AA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68B018-F99F-EBC1-D1CC-3B3F31A2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2CE3-227E-4EA3-8607-6F454C91E08C}" type="datetimeFigureOut">
              <a:rPr lang="en-GB" smtClean="0"/>
              <a:t>04/08/2023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E1D8B-50A9-458B-4FDB-2E2B77C57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55FDA-E70B-9C3B-3249-8DCE6BDD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C714-0070-4AA4-8C83-26413F355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892098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C1D34-FB2E-3610-B130-7ACD1EFD7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DDCF17-C9A0-8D80-1893-4A9F8D6910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00B9-FBEC-2F6A-BD8E-21A722C33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9874E-0062-7186-DDA5-5ED8B5426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2CE3-227E-4EA3-8607-6F454C91E08C}" type="datetimeFigureOut">
              <a:rPr lang="en-GB" smtClean="0"/>
              <a:t>04/08/2023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9EAEA-6C3F-FF9B-89BA-993FBE6A9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21B50-1657-8E3D-5939-149BB484F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C714-0070-4AA4-8C83-26413F355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992492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854253-D0FB-E1E0-67D3-55C7942C6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C2E97-FE25-11D5-3FFC-E58A625BD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C977B-D677-B2C5-B678-BAAE0CF66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C2CE3-227E-4EA3-8607-6F454C91E08C}" type="datetimeFigureOut">
              <a:rPr lang="en-GB" smtClean="0"/>
              <a:t>04/08/2023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916A7-1A81-10FB-0AA1-4AD61F78C5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71900-92E8-65F5-E17E-B94C01E52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EC714-0070-4AA4-8C83-26413F355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37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2A87-86FC-FB96-4483-314A58AB77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219" y="914401"/>
            <a:ext cx="5457940" cy="1522231"/>
          </a:xfrm>
          <a:noFill/>
        </p:spPr>
        <p:txBody>
          <a:bodyPr>
            <a:no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St Patrick’s</a:t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dirty="0">
                <a:solidFill>
                  <a:srgbClr val="002060"/>
                </a:solidFill>
              </a:rPr>
              <a:t>Primary School</a:t>
            </a:r>
          </a:p>
        </p:txBody>
      </p:sp>
      <p:pic>
        <p:nvPicPr>
          <p:cNvPr id="6" name="Picture 5" descr="A black and white drawing of a tunnel&#10;&#10;Description automatically generated with medium confidence">
            <a:extLst>
              <a:ext uri="{FF2B5EF4-FFF2-40B4-BE49-F238E27FC236}">
                <a16:creationId xmlns:a16="http://schemas.microsoft.com/office/drawing/2014/main" id="{D68C3AC4-C8F5-E7B0-950A-006FD1C83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60" y="3069771"/>
            <a:ext cx="4216517" cy="2873828"/>
          </a:xfrm>
          <a:prstGeom prst="rect">
            <a:avLst/>
          </a:prstGeom>
        </p:spPr>
      </p:pic>
      <p:pic>
        <p:nvPicPr>
          <p:cNvPr id="8" name="Picture 7" descr="A picture containing graphics, font, graphic design, text&#10;&#10;Description automatically generated">
            <a:extLst>
              <a:ext uri="{FF2B5EF4-FFF2-40B4-BE49-F238E27FC236}">
                <a16:creationId xmlns:a16="http://schemas.microsoft.com/office/drawing/2014/main" id="{4138DA3A-E0E0-DD84-9717-1CF0791ED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41" y="1465506"/>
            <a:ext cx="5457940" cy="3926988"/>
          </a:xfrm>
          <a:prstGeom prst="rect">
            <a:avLst/>
          </a:prstGeom>
        </p:spPr>
      </p:pic>
      <p:pic>
        <p:nvPicPr>
          <p:cNvPr id="4" name="American Authors - Best Day of My Life [Single Version]">
            <a:hlinkClick r:id="" action="ppaction://media"/>
            <a:extLst>
              <a:ext uri="{FF2B5EF4-FFF2-40B4-BE49-F238E27FC236}">
                <a16:creationId xmlns:a16="http://schemas.microsoft.com/office/drawing/2014/main" id="{BA496F92-D4A9-CDB6-C0D7-3961891BB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18411" y="56083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51189"/>
      </p:ext>
    </p:extLst>
  </p:cSld>
  <p:clrMapOvr>
    <a:masterClrMapping/>
  </p:clrMapOvr>
  <p:transition spd="slow" advClick="0" advTm="49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0" name="Rectangle 512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5F338D5-DEB0-9784-5740-3003FE233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2694" y="456986"/>
            <a:ext cx="8729546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513139"/>
      </p:ext>
    </p:extLst>
  </p:cSld>
  <p:clrMapOvr>
    <a:masterClrMapping/>
  </p:clrMapOvr>
  <p:transition spd="slow" advClick="0" advTm="3754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A group of kids posing for a photo&#10;&#10;Description automatically generated">
            <a:extLst>
              <a:ext uri="{FF2B5EF4-FFF2-40B4-BE49-F238E27FC236}">
                <a16:creationId xmlns:a16="http://schemas.microsoft.com/office/drawing/2014/main" id="{44EC1A43-E46C-B02C-FDF0-0E9CF95E1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3" b="9711"/>
          <a:stretch/>
        </p:blipFill>
        <p:spPr bwMode="auto">
          <a:xfrm>
            <a:off x="307775" y="261437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145177"/>
      </p:ext>
    </p:extLst>
  </p:cSld>
  <p:clrMapOvr>
    <a:masterClrMapping/>
  </p:clrMapOvr>
  <p:transition spd="slow" advClick="0" advTm="1415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CB53FD-F08C-6B68-386E-C14DC4ED4A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3" b="25356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5979801"/>
      </p:ext>
    </p:extLst>
  </p:cSld>
  <p:clrMapOvr>
    <a:masterClrMapping/>
  </p:clrMapOvr>
  <p:transition spd="slow" advClick="0" advTm="1408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7FE308-03E1-8215-BC05-5E1EC9DC29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r="40918"/>
          <a:stretch/>
        </p:blipFill>
        <p:spPr bwMode="auto">
          <a:xfrm rot="5400000">
            <a:off x="2769078" y="-1711220"/>
            <a:ext cx="6540402" cy="102800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3683045"/>
      </p:ext>
    </p:extLst>
  </p:cSld>
  <p:clrMapOvr>
    <a:masterClrMapping/>
  </p:clrMapOvr>
  <p:transition spd="slow" advClick="0" advTm="3650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E0BB17-A877-095A-696B-84753DBEA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9" b="39104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7319391"/>
      </p:ext>
    </p:extLst>
  </p:cSld>
  <p:clrMapOvr>
    <a:masterClrMapping/>
  </p:clrMapOvr>
  <p:transition spd="slow" advClick="0" advTm="1340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FD7EF3-6373-58F6-0DB8-3190B2F206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1" b="23709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1723906"/>
      </p:ext>
    </p:extLst>
  </p:cSld>
  <p:clrMapOvr>
    <a:masterClrMapping/>
  </p:clrMapOvr>
  <p:transition spd="slow" advClick="0" advTm="1374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921616-D251-7DB0-14D2-327E3C0DBD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6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3865988"/>
      </p:ext>
    </p:extLst>
  </p:cSld>
  <p:clrMapOvr>
    <a:masterClrMapping/>
  </p:clrMapOvr>
  <p:transition spd="slow" advClick="0" advTm="3778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757A87-2798-5D6C-9DC9-FBD6E0B0FD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2" b="17937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240149"/>
      </p:ext>
    </p:extLst>
  </p:cSld>
  <p:clrMapOvr>
    <a:masterClrMapping/>
  </p:clrMapOvr>
  <p:transition spd="slow" advClick="0" advTm="1380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CC0C3-8707-07B9-37E8-F2D603BEB3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7" b="6533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1273638"/>
      </p:ext>
    </p:extLst>
  </p:cSld>
  <p:clrMapOvr>
    <a:masterClrMapping/>
  </p:clrMapOvr>
  <p:transition spd="slow" advClick="0" advTm="1373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EC1147-9E19-45F8-B1DC-C2302AA6A7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0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517354"/>
      </p:ext>
    </p:extLst>
  </p:cSld>
  <p:clrMapOvr>
    <a:masterClrMapping/>
  </p:clrMapOvr>
  <p:transition spd="slow" advClick="0" advTm="3650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king Life better Together">
            <a:extLst>
              <a:ext uri="{FF2B5EF4-FFF2-40B4-BE49-F238E27FC236}">
                <a16:creationId xmlns:a16="http://schemas.microsoft.com/office/drawing/2014/main" id="{3B301826-34FF-7E39-03FA-87BC86041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09" y="483305"/>
            <a:ext cx="10473582" cy="589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12153"/>
      </p:ext>
    </p:extLst>
  </p:cSld>
  <p:clrMapOvr>
    <a:masterClrMapping/>
  </p:clrMapOvr>
  <p:transition spd="slow" advClick="0" advTm="1400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3965FF2-6645-EB62-5D31-78D75E437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" b="2342"/>
          <a:stretch/>
        </p:blipFill>
        <p:spPr bwMode="auto">
          <a:xfrm>
            <a:off x="1489710" y="269526"/>
            <a:ext cx="9212580" cy="631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976223"/>
      </p:ext>
    </p:extLst>
  </p:cSld>
  <p:clrMapOvr>
    <a:masterClrMapping/>
  </p:clrMapOvr>
  <p:transition spd="slow" advClick="0" advTm="1300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7030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king Life better Together">
            <a:extLst>
              <a:ext uri="{FF2B5EF4-FFF2-40B4-BE49-F238E27FC236}">
                <a16:creationId xmlns:a16="http://schemas.microsoft.com/office/drawing/2014/main" id="{6B202E28-ACF4-82B9-B24F-11038BD83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0" t="47854" r="24513" b="23764"/>
          <a:stretch/>
        </p:blipFill>
        <p:spPr bwMode="auto">
          <a:xfrm>
            <a:off x="3311841" y="643467"/>
            <a:ext cx="5568317" cy="55710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1102476"/>
      </p:ext>
    </p:extLst>
  </p:cSld>
  <p:clrMapOvr>
    <a:masterClrMapping/>
  </p:clrMapOvr>
  <p:transition spd="slow" advClick="0" advTm="1300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F12476-3728-00A4-2AD8-3E92FE2856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r="49069"/>
          <a:stretch/>
        </p:blipFill>
        <p:spPr bwMode="auto">
          <a:xfrm rot="5400000">
            <a:off x="3124200" y="-2209800"/>
            <a:ext cx="5943600" cy="1127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438001"/>
      </p:ext>
    </p:extLst>
  </p:cSld>
  <p:clrMapOvr>
    <a:masterClrMapping/>
  </p:clrMapOvr>
  <p:transition spd="slow" advClick="0" advTm="3650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9" name="Rectangle 1229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1" name="Rectangle 1230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A group of children walking on a beach&#10;&#10;Description automatically generated">
            <a:extLst>
              <a:ext uri="{FF2B5EF4-FFF2-40B4-BE49-F238E27FC236}">
                <a16:creationId xmlns:a16="http://schemas.microsoft.com/office/drawing/2014/main" id="{DB4824DF-2E3B-4E78-F002-E82C9603B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17529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004908"/>
      </p:ext>
    </p:extLst>
  </p:cSld>
  <p:clrMapOvr>
    <a:masterClrMapping/>
  </p:clrMapOvr>
  <p:transition spd="slow" advClick="0" advTm="1423"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E686DB-43D9-7987-BF80-FA9488840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5" b="13295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0481995"/>
      </p:ext>
    </p:extLst>
  </p:cSld>
  <p:clrMapOvr>
    <a:masterClrMapping/>
  </p:clrMapOvr>
  <p:transition spd="slow" advClick="0" advTm="1221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4AFA7-93C3-4983-6A55-71E3065A1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3" b="20496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4807521"/>
      </p:ext>
    </p:extLst>
  </p:cSld>
  <p:clrMapOvr>
    <a:masterClrMapping/>
  </p:clrMapOvr>
  <p:transition spd="slow" advClick="0" advTm="3850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75B4C9-8D2B-9E50-1602-E13C11AE78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5" b="48528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8045974"/>
      </p:ext>
    </p:extLst>
  </p:cSld>
  <p:clrMapOvr>
    <a:masterClrMapping/>
  </p:clrMapOvr>
  <p:transition spd="slow" advClick="0" advTm="1495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845AD7-CBDD-06D6-BEA8-333B73AD6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3" b="36750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5347955"/>
      </p:ext>
    </p:extLst>
  </p:cSld>
  <p:clrMapOvr>
    <a:masterClrMapping/>
  </p:clrMapOvr>
  <p:transition spd="slow" advClick="0" advTm="1270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BE2B9D-6803-5447-CBFB-26C80DEBB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 b="27664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6453445"/>
      </p:ext>
    </p:extLst>
  </p:cSld>
  <p:clrMapOvr>
    <a:masterClrMapping/>
  </p:clrMapOvr>
  <p:transition spd="slow" advClick="0" advTm="3822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EA9F93-09D7-CF44-6A98-9BB30EE2B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6" b="8484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627434"/>
      </p:ext>
    </p:extLst>
  </p:cSld>
  <p:clrMapOvr>
    <a:masterClrMapping/>
  </p:clrMapOvr>
  <p:transition spd="slow" advClick="0" advTm="2250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king Life better Together">
            <a:extLst>
              <a:ext uri="{FF2B5EF4-FFF2-40B4-BE49-F238E27FC236}">
                <a16:creationId xmlns:a16="http://schemas.microsoft.com/office/drawing/2014/main" id="{7843E103-5664-CA23-FED2-5A2C0DC67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4" t="47855" r="42612" b="23767"/>
          <a:stretch/>
        </p:blipFill>
        <p:spPr bwMode="auto">
          <a:xfrm>
            <a:off x="3270091" y="643467"/>
            <a:ext cx="5651818" cy="55710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0280315"/>
      </p:ext>
    </p:extLst>
  </p:cSld>
  <p:clrMapOvr>
    <a:masterClrMapping/>
  </p:clrMapOvr>
  <p:transition spd="slow" advClick="0" advTm="1400">
    <p:wheel spokes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D2EFE3-8D49-6ABF-15CA-168F2B2E2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3" b="5503"/>
          <a:stretch/>
        </p:blipFill>
        <p:spPr bwMode="auto">
          <a:xfrm>
            <a:off x="1074037" y="365666"/>
            <a:ext cx="9792083" cy="6126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0332270"/>
      </p:ext>
    </p:extLst>
  </p:cSld>
  <p:clrMapOvr>
    <a:masterClrMapping/>
  </p:clrMapOvr>
  <p:transition spd="slow" advClick="0" advTm="3393"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A33D0E-707C-2429-CC88-1888C46877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8709" r="-3" b="31323"/>
          <a:stretch/>
        </p:blipFill>
        <p:spPr bwMode="auto">
          <a:xfrm>
            <a:off x="456817" y="-289560"/>
            <a:ext cx="11277600" cy="65455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1246795"/>
      </p:ext>
    </p:extLst>
  </p:cSld>
  <p:clrMapOvr>
    <a:masterClrMapping/>
  </p:clrMapOvr>
  <p:transition spd="slow" advClick="0" advTm="1434"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9FDF8A-9142-6958-3A45-31281B63F0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1" b="22079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0195113"/>
      </p:ext>
    </p:extLst>
  </p:cSld>
  <p:clrMapOvr>
    <a:masterClrMapping/>
  </p:clrMapOvr>
  <p:transition spd="slow" advClick="0" advTm="1407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78FAAB-37EC-58B2-9EB1-385656750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1" b="21869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1279525"/>
      </p:ext>
    </p:extLst>
  </p:cSld>
  <p:clrMapOvr>
    <a:masterClrMapping/>
  </p:clrMapOvr>
  <p:transition spd="slow" advClick="0" advTm="3750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2FF464-109E-31E7-C60B-AACC703ED3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 b="2394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8770879"/>
      </p:ext>
    </p:extLst>
  </p:cSld>
  <p:clrMapOvr>
    <a:masterClrMapping/>
  </p:clrMapOvr>
  <p:transition spd="slow" advClick="0" advTm="1323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3" name="Rectangle 133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5" name="Rectangle 133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5C4CB7EA-4C2A-191D-5B04-05B0C9CB2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6" b="14856"/>
          <a:stretch/>
        </p:blipFill>
        <p:spPr bwMode="auto">
          <a:xfrm>
            <a:off x="456817" y="521756"/>
            <a:ext cx="11277600" cy="581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921301"/>
      </p:ext>
    </p:extLst>
  </p:cSld>
  <p:clrMapOvr>
    <a:masterClrMapping/>
  </p:clrMapOvr>
  <p:transition spd="slow" advClick="0" advTm="1390">
    <p:wheel spokes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A group of boys holding magnifying glasses&#10;&#10;Description automatically generated">
            <a:extLst>
              <a:ext uri="{FF2B5EF4-FFF2-40B4-BE49-F238E27FC236}">
                <a16:creationId xmlns:a16="http://schemas.microsoft.com/office/drawing/2014/main" id="{74ED312D-5980-96B6-AC56-2B7A6698A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34"/>
          <a:stretch/>
        </p:blipFill>
        <p:spPr bwMode="auto">
          <a:xfrm>
            <a:off x="307775" y="261437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110646"/>
      </p:ext>
    </p:extLst>
  </p:cSld>
  <p:clrMapOvr>
    <a:masterClrMapping/>
  </p:clrMapOvr>
  <p:transition spd="slow" advClick="0" advTm="3772"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king Life better Together">
            <a:extLst>
              <a:ext uri="{FF2B5EF4-FFF2-40B4-BE49-F238E27FC236}">
                <a16:creationId xmlns:a16="http://schemas.microsoft.com/office/drawing/2014/main" id="{373D26A4-C4E1-1177-17EE-F6C6CE05F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5" t="47008" r="60709" b="23343"/>
          <a:stretch/>
        </p:blipFill>
        <p:spPr bwMode="auto">
          <a:xfrm>
            <a:off x="3430994" y="643467"/>
            <a:ext cx="5330011" cy="55710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9577384"/>
      </p:ext>
    </p:extLst>
  </p:cSld>
  <p:clrMapOvr>
    <a:masterClrMapping/>
  </p:clrMapOvr>
  <p:transition spd="slow" advClick="0" advTm="1333">
    <p:wheel spokes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C9A4C9-F3E0-CEA6-88D0-BA07352F1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" b="26983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8424931"/>
      </p:ext>
    </p:extLst>
  </p:cSld>
  <p:clrMapOvr>
    <a:masterClrMapping/>
  </p:clrMapOvr>
  <p:transition spd="slow" advClick="0" advTm="1378">
    <p:wheel spokes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9EE92B0-54BD-AD96-38FE-BFC53D9C9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4" b="20352"/>
          <a:stretch/>
        </p:blipFill>
        <p:spPr bwMode="auto">
          <a:xfrm>
            <a:off x="456817" y="312420"/>
            <a:ext cx="11277600" cy="624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780299"/>
      </p:ext>
    </p:extLst>
  </p:cSld>
  <p:clrMapOvr>
    <a:masterClrMapping/>
  </p:clrMapOvr>
  <p:transition spd="slow" advClick="0" advTm="3805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C6289-81DA-2A83-6CA3-7E5409A7D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8" b="25262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9215368"/>
      </p:ext>
    </p:extLst>
  </p:cSld>
  <p:clrMapOvr>
    <a:masterClrMapping/>
  </p:clrMapOvr>
  <p:transition spd="slow" advClick="0" advTm="3719">
    <p:wheel spokes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4B8522-BDDB-F407-B42A-81DA3FB80B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3" b="38687"/>
          <a:stretch/>
        </p:blipFill>
        <p:spPr bwMode="auto">
          <a:xfrm>
            <a:off x="456817" y="376082"/>
            <a:ext cx="11277600" cy="62088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2641786"/>
      </p:ext>
    </p:extLst>
  </p:cSld>
  <p:clrMapOvr>
    <a:masterClrMapping/>
  </p:clrMapOvr>
  <p:transition spd="slow" advClick="0" advTm="1361">
    <p:wheel spokes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group of people walking on a bridge over a small river&#10;&#10;Description automatically generated">
            <a:extLst>
              <a:ext uri="{FF2B5EF4-FFF2-40B4-BE49-F238E27FC236}">
                <a16:creationId xmlns:a16="http://schemas.microsoft.com/office/drawing/2014/main" id="{80224A06-AE9B-812E-8F77-03A18A287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4" b="7975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913703"/>
      </p:ext>
    </p:extLst>
  </p:cSld>
  <p:clrMapOvr>
    <a:masterClrMapping/>
  </p:clrMapOvr>
  <p:transition spd="slow" advClick="0" advTm="1342">
    <p:wheel spokes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91A88F-B872-CD73-9ABC-DD84D8273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3" b="19696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2961339"/>
      </p:ext>
    </p:extLst>
  </p:cSld>
  <p:clrMapOvr>
    <a:masterClrMapping/>
  </p:clrMapOvr>
  <p:transition spd="slow" advClick="0" advTm="3560">
    <p:wheel spokes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EFE16A-6C0D-4694-85FD-CAFAC68B0C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0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6767497"/>
      </p:ext>
    </p:extLst>
  </p:cSld>
  <p:clrMapOvr>
    <a:masterClrMapping/>
  </p:clrMapOvr>
  <p:transition spd="slow" advClick="0" advTm="1393">
    <p:wheel spokes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5" name="Rectangle 112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7" name="Rectangle 112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A group of people running on a field&#10;&#10;Description automatically generated">
            <a:extLst>
              <a:ext uri="{FF2B5EF4-FFF2-40B4-BE49-F238E27FC236}">
                <a16:creationId xmlns:a16="http://schemas.microsoft.com/office/drawing/2014/main" id="{BAAB3FA3-4FCE-6E3C-564F-89F035936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0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447781"/>
      </p:ext>
    </p:extLst>
  </p:cSld>
  <p:clrMapOvr>
    <a:masterClrMapping/>
  </p:clrMapOvr>
  <p:transition spd="slow" advClick="0" advTm="1404">
    <p:wheel spokes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41B4C1-AD45-E8D9-B7FB-11FCA1ED4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7" b="9263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7366568"/>
      </p:ext>
    </p:extLst>
  </p:cSld>
  <p:clrMapOvr>
    <a:masterClrMapping/>
  </p:clrMapOvr>
  <p:transition spd="slow" advClick="0" advTm="3743">
    <p:wheel spokes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C81846-35FA-749A-FB25-A4716BB9DD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29642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3613233"/>
      </p:ext>
    </p:extLst>
  </p:cSld>
  <p:clrMapOvr>
    <a:masterClrMapping/>
  </p:clrMapOvr>
  <p:transition spd="slow" advClick="0" advTm="1400">
    <p:wheel spokes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children in a gym&#10;&#10;Description automatically generated">
            <a:extLst>
              <a:ext uri="{FF2B5EF4-FFF2-40B4-BE49-F238E27FC236}">
                <a16:creationId xmlns:a16="http://schemas.microsoft.com/office/drawing/2014/main" id="{90769A10-B3F1-79BF-EAC8-0D296C75D6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5" b="27807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8267954"/>
      </p:ext>
    </p:extLst>
  </p:cSld>
  <p:clrMapOvr>
    <a:masterClrMapping/>
  </p:clrMapOvr>
  <p:transition spd="slow" advClick="0" advTm="1400">
    <p:wheel spokes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king Life better Together">
            <a:extLst>
              <a:ext uri="{FF2B5EF4-FFF2-40B4-BE49-F238E27FC236}">
                <a16:creationId xmlns:a16="http://schemas.microsoft.com/office/drawing/2014/main" id="{0B22A0FF-A93D-DCF8-5035-BE94745498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5" t="47432" r="5698" b="23756"/>
          <a:stretch/>
        </p:blipFill>
        <p:spPr bwMode="auto">
          <a:xfrm>
            <a:off x="3270910" y="643467"/>
            <a:ext cx="5650179" cy="55710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3202253"/>
      </p:ext>
    </p:extLst>
  </p:cSld>
  <p:clrMapOvr>
    <a:masterClrMapping/>
  </p:clrMapOvr>
  <p:transition spd="slow" advClick="0" advTm="1259">
    <p:wheel spokes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AD6355-1E57-A8F4-0EDD-8CB31C938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" b="23992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1838078"/>
      </p:ext>
    </p:extLst>
  </p:cSld>
  <p:clrMapOvr>
    <a:masterClrMapping/>
  </p:clrMapOvr>
  <p:transition spd="slow" advClick="0" advTm="1511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5E480F-5738-1A79-B8CC-8E11876548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2" b="4453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0336880"/>
      </p:ext>
    </p:extLst>
  </p:cSld>
  <p:clrMapOvr>
    <a:masterClrMapping/>
  </p:clrMapOvr>
  <p:transition spd="slow" advClick="0" advTm="1407">
    <p:wheel spokes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8E0DC-25CA-F0BF-0256-C356F7DBDA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0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7050764"/>
      </p:ext>
    </p:extLst>
  </p:cSld>
  <p:clrMapOvr>
    <a:masterClrMapping/>
  </p:clrMapOvr>
  <p:transition spd="slow" advClick="0" advTm="3831">
    <p:wheel spokes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A0AEF0-F633-863D-C630-A2F051DF3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9" b="35024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8721496"/>
      </p:ext>
    </p:extLst>
  </p:cSld>
  <p:clrMapOvr>
    <a:masterClrMapping/>
  </p:clrMapOvr>
  <p:transition spd="slow" advClick="0" advTm="1384">
    <p:wheel spokes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53D785-8500-B7DF-7940-75C09E662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0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5983393"/>
      </p:ext>
    </p:extLst>
  </p:cSld>
  <p:clrMapOvr>
    <a:masterClrMapping/>
  </p:clrMapOvr>
  <p:transition spd="slow" advClick="0" advTm="1371">
    <p:wheel spokes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AB79D9-8E3E-9B16-EC46-7FBF6C15B6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0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617042"/>
      </p:ext>
    </p:extLst>
  </p:cSld>
  <p:clrMapOvr>
    <a:masterClrMapping/>
  </p:clrMapOvr>
  <p:transition spd="slow" advClick="0" advTm="3717">
    <p:wheel spokes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group of children in blue shirts&#10;&#10;Description automatically generated">
            <a:extLst>
              <a:ext uri="{FF2B5EF4-FFF2-40B4-BE49-F238E27FC236}">
                <a16:creationId xmlns:a16="http://schemas.microsoft.com/office/drawing/2014/main" id="{ACDB2611-FEF2-D0AA-3491-421929CA0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9" b="1470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545737"/>
      </p:ext>
    </p:extLst>
  </p:cSld>
  <p:clrMapOvr>
    <a:masterClrMapping/>
  </p:clrMapOvr>
  <p:transition spd="slow" advClick="0" advTm="1415">
    <p:wheel spokes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6BCA68-E3B4-2DA9-5B44-F690E797C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b="17824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9333029"/>
      </p:ext>
    </p:extLst>
  </p:cSld>
  <p:clrMapOvr>
    <a:masterClrMapping/>
  </p:clrMapOvr>
  <p:transition spd="slow" advClick="0" advTm="1387">
    <p:wheel spokes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8F2D6D-7803-EE00-6882-2FFA99F27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5" b="16535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3535954"/>
      </p:ext>
    </p:extLst>
  </p:cSld>
  <p:clrMapOvr>
    <a:masterClrMapping/>
  </p:clrMapOvr>
  <p:transition spd="slow" advClick="0" advTm="1400">
    <p:wheel spokes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king Life better Together">
            <a:extLst>
              <a:ext uri="{FF2B5EF4-FFF2-40B4-BE49-F238E27FC236}">
                <a16:creationId xmlns:a16="http://schemas.microsoft.com/office/drawing/2014/main" id="{A650CF68-6122-9404-A999-1633E0C610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47008" r="78805" b="23767"/>
          <a:stretch/>
        </p:blipFill>
        <p:spPr bwMode="auto">
          <a:xfrm>
            <a:off x="3230831" y="643467"/>
            <a:ext cx="5730337" cy="55710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6086702"/>
      </p:ext>
    </p:extLst>
  </p:cSld>
  <p:clrMapOvr>
    <a:masterClrMapping/>
  </p:clrMapOvr>
  <p:transition spd="slow" advTm="1248">
    <p:wheel spokes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AD2252-51B7-E9F0-DB95-68A73D89C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t="6719" r="3486" b="18975"/>
          <a:stretch/>
        </p:blipFill>
        <p:spPr bwMode="auto">
          <a:xfrm>
            <a:off x="396814" y="429746"/>
            <a:ext cx="5532409" cy="5998508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8167B6-73EE-027B-2AFC-CF4520B09F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" b="15472"/>
          <a:stretch/>
        </p:blipFill>
        <p:spPr bwMode="auto">
          <a:xfrm>
            <a:off x="6326037" y="429746"/>
            <a:ext cx="5411085" cy="59985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533898"/>
      </p:ext>
    </p:extLst>
  </p:cSld>
  <p:clrMapOvr>
    <a:masterClrMapping/>
  </p:clrMapOvr>
  <p:transition spd="slow" advClick="0" advTm="1483">
    <p:wheel spokes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D56438-EF88-F446-9BA2-A40225D1F3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3" b="16027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0302997"/>
      </p:ext>
    </p:extLst>
  </p:cSld>
  <p:clrMapOvr>
    <a:masterClrMapping/>
  </p:clrMapOvr>
  <p:transition spd="slow" advClick="0" advTm="1370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E8C849-17A7-EAE4-CDB3-05052770FF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5" b="20365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2455457"/>
      </p:ext>
    </p:extLst>
  </p:cSld>
  <p:clrMapOvr>
    <a:masterClrMapping/>
  </p:clrMapOvr>
  <p:transition spd="slow" advClick="0" advTm="1323">
    <p:wheel spokes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A7ED1-382E-C58B-9525-F0E40394C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0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3822469"/>
      </p:ext>
    </p:extLst>
  </p:cSld>
  <p:clrMapOvr>
    <a:masterClrMapping/>
  </p:clrMapOvr>
  <p:transition spd="slow" advClick="0" advTm="1746">
    <p:wheel spokes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6162F4-2628-9F2E-8B74-663B1E6748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0" r="26430"/>
          <a:stretch/>
        </p:blipFill>
        <p:spPr bwMode="auto">
          <a:xfrm rot="5400000">
            <a:off x="3157385" y="-2210014"/>
            <a:ext cx="5995219" cy="1127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5882761"/>
      </p:ext>
    </p:extLst>
  </p:cSld>
  <p:clrMapOvr>
    <a:masterClrMapping/>
  </p:clrMapOvr>
  <p:transition spd="slow" advClick="0" advTm="1370">
    <p:wheel spokes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C8486C6-48FE-C41C-9798-247AF80C2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4" b="15035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06068"/>
      </p:ext>
    </p:extLst>
  </p:cSld>
  <p:clrMapOvr>
    <a:masterClrMapping/>
  </p:clrMapOvr>
  <p:transition spd="slow" advClick="0" advTm="1261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8637D0-0191-980C-BDD7-E1135F791D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8" b="24532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8341666"/>
      </p:ext>
    </p:extLst>
  </p:cSld>
  <p:clrMapOvr>
    <a:masterClrMapping/>
  </p:clrMapOvr>
  <p:transition spd="slow" advClick="0" advTm="3600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 group of children in a gym&#10;&#10;Description automatically generated">
            <a:extLst>
              <a:ext uri="{FF2B5EF4-FFF2-40B4-BE49-F238E27FC236}">
                <a16:creationId xmlns:a16="http://schemas.microsoft.com/office/drawing/2014/main" id="{E24A74CD-68FE-3C98-6CA5-654D7EB79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9" b="1738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116816"/>
      </p:ext>
    </p:extLst>
  </p:cSld>
  <p:clrMapOvr>
    <a:masterClrMapping/>
  </p:clrMapOvr>
  <p:transition spd="slow" advClick="0" advTm="1416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460547-22D9-F0BF-A311-066A0372D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9259" y="457200"/>
            <a:ext cx="9925664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1834196"/>
      </p:ext>
    </p:extLst>
  </p:cSld>
  <p:clrMapOvr>
    <a:masterClrMapping/>
  </p:clrMapOvr>
  <p:transition spd="slow" advClick="0" advTm="1250">
    <p:wheel spokes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4510</TotalTime>
  <Words>5</Words>
  <Application>Microsoft Office PowerPoint</Application>
  <PresentationFormat>Widescreen</PresentationFormat>
  <Paragraphs>1</Paragraphs>
  <Slides>62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Office Theme</vt:lpstr>
      <vt:lpstr>St Patrick’s Primary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Patrick’s Primary School</dc:title>
  <dc:creator>M Dinsmore</dc:creator>
  <cp:lastModifiedBy>M Dinsmore</cp:lastModifiedBy>
  <cp:revision>4</cp:revision>
  <dcterms:created xsi:type="dcterms:W3CDTF">2023-08-03T10:00:31Z</dcterms:created>
  <dcterms:modified xsi:type="dcterms:W3CDTF">2023-08-07T10:33:55Z</dcterms:modified>
</cp:coreProperties>
</file>