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E212A-1487-4B0C-9713-69359F59D9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F275CDF-575D-41D5-97EF-C3373191D7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BE59452-4CAD-4FDB-A81D-2B092C471E0C}"/>
              </a:ext>
            </a:extLst>
          </p:cNvPr>
          <p:cNvSpPr>
            <a:spLocks noGrp="1"/>
          </p:cNvSpPr>
          <p:nvPr>
            <p:ph type="dt" sz="half" idx="10"/>
          </p:nvPr>
        </p:nvSpPr>
        <p:spPr/>
        <p:txBody>
          <a:bodyPr/>
          <a:lstStyle/>
          <a:p>
            <a:fld id="{C18F2551-3B93-4069-B4D9-BFECECD00A33}" type="datetimeFigureOut">
              <a:rPr lang="en-GB" smtClean="0"/>
              <a:t>25/01/2021</a:t>
            </a:fld>
            <a:endParaRPr lang="en-GB"/>
          </a:p>
        </p:txBody>
      </p:sp>
      <p:sp>
        <p:nvSpPr>
          <p:cNvPr id="5" name="Footer Placeholder 4">
            <a:extLst>
              <a:ext uri="{FF2B5EF4-FFF2-40B4-BE49-F238E27FC236}">
                <a16:creationId xmlns:a16="http://schemas.microsoft.com/office/drawing/2014/main" id="{9B55EBC4-D441-4B05-BFA1-13B8153790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D88049-2846-41D1-86DF-29E7D1035B80}"/>
              </a:ext>
            </a:extLst>
          </p:cNvPr>
          <p:cNvSpPr>
            <a:spLocks noGrp="1"/>
          </p:cNvSpPr>
          <p:nvPr>
            <p:ph type="sldNum" sz="quarter" idx="12"/>
          </p:nvPr>
        </p:nvSpPr>
        <p:spPr/>
        <p:txBody>
          <a:bodyPr/>
          <a:lstStyle/>
          <a:p>
            <a:fld id="{B94DC066-648A-46AE-9AFA-2A13208E303E}" type="slidenum">
              <a:rPr lang="en-GB" smtClean="0"/>
              <a:t>‹#›</a:t>
            </a:fld>
            <a:endParaRPr lang="en-GB"/>
          </a:p>
        </p:txBody>
      </p:sp>
    </p:spTree>
    <p:extLst>
      <p:ext uri="{BB962C8B-B14F-4D97-AF65-F5344CB8AC3E}">
        <p14:creationId xmlns:p14="http://schemas.microsoft.com/office/powerpoint/2010/main" val="340372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BF66D-AD92-4869-BA38-93C9E1FD4C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0735A9-25D4-4721-8444-A5F84C6EA7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586EC9-A1EF-4443-B4EC-D146BA8F52AF}"/>
              </a:ext>
            </a:extLst>
          </p:cNvPr>
          <p:cNvSpPr>
            <a:spLocks noGrp="1"/>
          </p:cNvSpPr>
          <p:nvPr>
            <p:ph type="dt" sz="half" idx="10"/>
          </p:nvPr>
        </p:nvSpPr>
        <p:spPr/>
        <p:txBody>
          <a:bodyPr/>
          <a:lstStyle/>
          <a:p>
            <a:fld id="{C18F2551-3B93-4069-B4D9-BFECECD00A33}" type="datetimeFigureOut">
              <a:rPr lang="en-GB" smtClean="0"/>
              <a:t>25/01/2021</a:t>
            </a:fld>
            <a:endParaRPr lang="en-GB"/>
          </a:p>
        </p:txBody>
      </p:sp>
      <p:sp>
        <p:nvSpPr>
          <p:cNvPr id="5" name="Footer Placeholder 4">
            <a:extLst>
              <a:ext uri="{FF2B5EF4-FFF2-40B4-BE49-F238E27FC236}">
                <a16:creationId xmlns:a16="http://schemas.microsoft.com/office/drawing/2014/main" id="{307724D7-483A-46F0-ABAB-9A6869BDEB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48D5FC-7AEB-4F24-9A8C-FE60E3156567}"/>
              </a:ext>
            </a:extLst>
          </p:cNvPr>
          <p:cNvSpPr>
            <a:spLocks noGrp="1"/>
          </p:cNvSpPr>
          <p:nvPr>
            <p:ph type="sldNum" sz="quarter" idx="12"/>
          </p:nvPr>
        </p:nvSpPr>
        <p:spPr/>
        <p:txBody>
          <a:bodyPr/>
          <a:lstStyle/>
          <a:p>
            <a:fld id="{B94DC066-648A-46AE-9AFA-2A13208E303E}" type="slidenum">
              <a:rPr lang="en-GB" smtClean="0"/>
              <a:t>‹#›</a:t>
            </a:fld>
            <a:endParaRPr lang="en-GB"/>
          </a:p>
        </p:txBody>
      </p:sp>
    </p:spTree>
    <p:extLst>
      <p:ext uri="{BB962C8B-B14F-4D97-AF65-F5344CB8AC3E}">
        <p14:creationId xmlns:p14="http://schemas.microsoft.com/office/powerpoint/2010/main" val="133829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5ECDBC-F3B1-440B-BA9A-307C48A94D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CB17CF-33C3-4218-B816-750B7FCCA8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B32B90-4195-4AF6-B3CB-FE711BC763A5}"/>
              </a:ext>
            </a:extLst>
          </p:cNvPr>
          <p:cNvSpPr>
            <a:spLocks noGrp="1"/>
          </p:cNvSpPr>
          <p:nvPr>
            <p:ph type="dt" sz="half" idx="10"/>
          </p:nvPr>
        </p:nvSpPr>
        <p:spPr/>
        <p:txBody>
          <a:bodyPr/>
          <a:lstStyle/>
          <a:p>
            <a:fld id="{C18F2551-3B93-4069-B4D9-BFECECD00A33}" type="datetimeFigureOut">
              <a:rPr lang="en-GB" smtClean="0"/>
              <a:t>25/01/2021</a:t>
            </a:fld>
            <a:endParaRPr lang="en-GB"/>
          </a:p>
        </p:txBody>
      </p:sp>
      <p:sp>
        <p:nvSpPr>
          <p:cNvPr id="5" name="Footer Placeholder 4">
            <a:extLst>
              <a:ext uri="{FF2B5EF4-FFF2-40B4-BE49-F238E27FC236}">
                <a16:creationId xmlns:a16="http://schemas.microsoft.com/office/drawing/2014/main" id="{6D90B70F-973F-4A37-AC80-9D7A2C5F4B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280CFA-A1F7-4BEE-A5A2-022EE2E9AF85}"/>
              </a:ext>
            </a:extLst>
          </p:cNvPr>
          <p:cNvSpPr>
            <a:spLocks noGrp="1"/>
          </p:cNvSpPr>
          <p:nvPr>
            <p:ph type="sldNum" sz="quarter" idx="12"/>
          </p:nvPr>
        </p:nvSpPr>
        <p:spPr/>
        <p:txBody>
          <a:bodyPr/>
          <a:lstStyle/>
          <a:p>
            <a:fld id="{B94DC066-648A-46AE-9AFA-2A13208E303E}" type="slidenum">
              <a:rPr lang="en-GB" smtClean="0"/>
              <a:t>‹#›</a:t>
            </a:fld>
            <a:endParaRPr lang="en-GB"/>
          </a:p>
        </p:txBody>
      </p:sp>
    </p:spTree>
    <p:extLst>
      <p:ext uri="{BB962C8B-B14F-4D97-AF65-F5344CB8AC3E}">
        <p14:creationId xmlns:p14="http://schemas.microsoft.com/office/powerpoint/2010/main" val="362083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26137-EBB3-4000-988F-17E1C913CB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E1F8D9-5CEB-4837-AEA4-9F6B6E4AD6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FE07C7-429F-4CBD-B3CB-563C6C02B256}"/>
              </a:ext>
            </a:extLst>
          </p:cNvPr>
          <p:cNvSpPr>
            <a:spLocks noGrp="1"/>
          </p:cNvSpPr>
          <p:nvPr>
            <p:ph type="dt" sz="half" idx="10"/>
          </p:nvPr>
        </p:nvSpPr>
        <p:spPr/>
        <p:txBody>
          <a:bodyPr/>
          <a:lstStyle/>
          <a:p>
            <a:fld id="{C18F2551-3B93-4069-B4D9-BFECECD00A33}" type="datetimeFigureOut">
              <a:rPr lang="en-GB" smtClean="0"/>
              <a:t>25/01/2021</a:t>
            </a:fld>
            <a:endParaRPr lang="en-GB"/>
          </a:p>
        </p:txBody>
      </p:sp>
      <p:sp>
        <p:nvSpPr>
          <p:cNvPr id="5" name="Footer Placeholder 4">
            <a:extLst>
              <a:ext uri="{FF2B5EF4-FFF2-40B4-BE49-F238E27FC236}">
                <a16:creationId xmlns:a16="http://schemas.microsoft.com/office/drawing/2014/main" id="{576A48C0-48E2-43EA-9919-B746E8E265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015FB3-F5ED-4F96-8335-E5A3E0BF6E23}"/>
              </a:ext>
            </a:extLst>
          </p:cNvPr>
          <p:cNvSpPr>
            <a:spLocks noGrp="1"/>
          </p:cNvSpPr>
          <p:nvPr>
            <p:ph type="sldNum" sz="quarter" idx="12"/>
          </p:nvPr>
        </p:nvSpPr>
        <p:spPr/>
        <p:txBody>
          <a:bodyPr/>
          <a:lstStyle/>
          <a:p>
            <a:fld id="{B94DC066-648A-46AE-9AFA-2A13208E303E}" type="slidenum">
              <a:rPr lang="en-GB" smtClean="0"/>
              <a:t>‹#›</a:t>
            </a:fld>
            <a:endParaRPr lang="en-GB"/>
          </a:p>
        </p:txBody>
      </p:sp>
    </p:spTree>
    <p:extLst>
      <p:ext uri="{BB962C8B-B14F-4D97-AF65-F5344CB8AC3E}">
        <p14:creationId xmlns:p14="http://schemas.microsoft.com/office/powerpoint/2010/main" val="3818641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4139F-9787-4D60-9458-5F4BD77CC1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F00794-4963-4FB4-80B4-D606C5D35E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3E19A0-40F6-4019-8F26-7660D4BF3FE4}"/>
              </a:ext>
            </a:extLst>
          </p:cNvPr>
          <p:cNvSpPr>
            <a:spLocks noGrp="1"/>
          </p:cNvSpPr>
          <p:nvPr>
            <p:ph type="dt" sz="half" idx="10"/>
          </p:nvPr>
        </p:nvSpPr>
        <p:spPr/>
        <p:txBody>
          <a:bodyPr/>
          <a:lstStyle/>
          <a:p>
            <a:fld id="{C18F2551-3B93-4069-B4D9-BFECECD00A33}" type="datetimeFigureOut">
              <a:rPr lang="en-GB" smtClean="0"/>
              <a:t>25/01/2021</a:t>
            </a:fld>
            <a:endParaRPr lang="en-GB"/>
          </a:p>
        </p:txBody>
      </p:sp>
      <p:sp>
        <p:nvSpPr>
          <p:cNvPr id="5" name="Footer Placeholder 4">
            <a:extLst>
              <a:ext uri="{FF2B5EF4-FFF2-40B4-BE49-F238E27FC236}">
                <a16:creationId xmlns:a16="http://schemas.microsoft.com/office/drawing/2014/main" id="{AA7DE654-BF3F-4875-9F02-E5D1EF508D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3024AD-2779-4F2A-A522-B19C9ABECE8D}"/>
              </a:ext>
            </a:extLst>
          </p:cNvPr>
          <p:cNvSpPr>
            <a:spLocks noGrp="1"/>
          </p:cNvSpPr>
          <p:nvPr>
            <p:ph type="sldNum" sz="quarter" idx="12"/>
          </p:nvPr>
        </p:nvSpPr>
        <p:spPr/>
        <p:txBody>
          <a:bodyPr/>
          <a:lstStyle/>
          <a:p>
            <a:fld id="{B94DC066-648A-46AE-9AFA-2A13208E303E}" type="slidenum">
              <a:rPr lang="en-GB" smtClean="0"/>
              <a:t>‹#›</a:t>
            </a:fld>
            <a:endParaRPr lang="en-GB"/>
          </a:p>
        </p:txBody>
      </p:sp>
    </p:spTree>
    <p:extLst>
      <p:ext uri="{BB962C8B-B14F-4D97-AF65-F5344CB8AC3E}">
        <p14:creationId xmlns:p14="http://schemas.microsoft.com/office/powerpoint/2010/main" val="973575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B082-C28A-4597-96F7-41439CAB80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BA5779-62B6-4F44-9E1C-C6AC83668E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77C71F-AD25-4571-90B9-510708E334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EB1D8A6-968C-4E74-A2A8-7C81F71DCF2D}"/>
              </a:ext>
            </a:extLst>
          </p:cNvPr>
          <p:cNvSpPr>
            <a:spLocks noGrp="1"/>
          </p:cNvSpPr>
          <p:nvPr>
            <p:ph type="dt" sz="half" idx="10"/>
          </p:nvPr>
        </p:nvSpPr>
        <p:spPr/>
        <p:txBody>
          <a:bodyPr/>
          <a:lstStyle/>
          <a:p>
            <a:fld id="{C18F2551-3B93-4069-B4D9-BFECECD00A33}" type="datetimeFigureOut">
              <a:rPr lang="en-GB" smtClean="0"/>
              <a:t>25/01/2021</a:t>
            </a:fld>
            <a:endParaRPr lang="en-GB"/>
          </a:p>
        </p:txBody>
      </p:sp>
      <p:sp>
        <p:nvSpPr>
          <p:cNvPr id="6" name="Footer Placeholder 5">
            <a:extLst>
              <a:ext uri="{FF2B5EF4-FFF2-40B4-BE49-F238E27FC236}">
                <a16:creationId xmlns:a16="http://schemas.microsoft.com/office/drawing/2014/main" id="{175CEEE2-0E18-4E76-AD47-F4E03F6D3E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2E10A6-C5AA-4DEA-A35A-C31E80CE963C}"/>
              </a:ext>
            </a:extLst>
          </p:cNvPr>
          <p:cNvSpPr>
            <a:spLocks noGrp="1"/>
          </p:cNvSpPr>
          <p:nvPr>
            <p:ph type="sldNum" sz="quarter" idx="12"/>
          </p:nvPr>
        </p:nvSpPr>
        <p:spPr/>
        <p:txBody>
          <a:bodyPr/>
          <a:lstStyle/>
          <a:p>
            <a:fld id="{B94DC066-648A-46AE-9AFA-2A13208E303E}" type="slidenum">
              <a:rPr lang="en-GB" smtClean="0"/>
              <a:t>‹#›</a:t>
            </a:fld>
            <a:endParaRPr lang="en-GB"/>
          </a:p>
        </p:txBody>
      </p:sp>
    </p:spTree>
    <p:extLst>
      <p:ext uri="{BB962C8B-B14F-4D97-AF65-F5344CB8AC3E}">
        <p14:creationId xmlns:p14="http://schemas.microsoft.com/office/powerpoint/2010/main" val="235268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2A5FF-8043-42A7-90C8-96FF2D4EB8A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875572-98F9-4870-ADC9-37F6885FA1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47A6F4-2EEB-4DBC-B9FF-2A8394A648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98C00-C362-488B-B59F-0FA43A4BB4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5800E2-E1D2-4CB1-A7DB-01B48C2A73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5062266-14B8-473A-8947-B6C25F60AECE}"/>
              </a:ext>
            </a:extLst>
          </p:cNvPr>
          <p:cNvSpPr>
            <a:spLocks noGrp="1"/>
          </p:cNvSpPr>
          <p:nvPr>
            <p:ph type="dt" sz="half" idx="10"/>
          </p:nvPr>
        </p:nvSpPr>
        <p:spPr/>
        <p:txBody>
          <a:bodyPr/>
          <a:lstStyle/>
          <a:p>
            <a:fld id="{C18F2551-3B93-4069-B4D9-BFECECD00A33}" type="datetimeFigureOut">
              <a:rPr lang="en-GB" smtClean="0"/>
              <a:t>25/01/2021</a:t>
            </a:fld>
            <a:endParaRPr lang="en-GB"/>
          </a:p>
        </p:txBody>
      </p:sp>
      <p:sp>
        <p:nvSpPr>
          <p:cNvPr id="8" name="Footer Placeholder 7">
            <a:extLst>
              <a:ext uri="{FF2B5EF4-FFF2-40B4-BE49-F238E27FC236}">
                <a16:creationId xmlns:a16="http://schemas.microsoft.com/office/drawing/2014/main" id="{C5D41E62-5753-4025-932C-A32F115271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FC1C816-6832-466E-A689-43C46416F38F}"/>
              </a:ext>
            </a:extLst>
          </p:cNvPr>
          <p:cNvSpPr>
            <a:spLocks noGrp="1"/>
          </p:cNvSpPr>
          <p:nvPr>
            <p:ph type="sldNum" sz="quarter" idx="12"/>
          </p:nvPr>
        </p:nvSpPr>
        <p:spPr/>
        <p:txBody>
          <a:bodyPr/>
          <a:lstStyle/>
          <a:p>
            <a:fld id="{B94DC066-648A-46AE-9AFA-2A13208E303E}" type="slidenum">
              <a:rPr lang="en-GB" smtClean="0"/>
              <a:t>‹#›</a:t>
            </a:fld>
            <a:endParaRPr lang="en-GB"/>
          </a:p>
        </p:txBody>
      </p:sp>
    </p:spTree>
    <p:extLst>
      <p:ext uri="{BB962C8B-B14F-4D97-AF65-F5344CB8AC3E}">
        <p14:creationId xmlns:p14="http://schemas.microsoft.com/office/powerpoint/2010/main" val="3732690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9FD59-920A-4DA0-A840-D23426E91AE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DEA4DF7-CA34-443E-A26B-61D7F70AF589}"/>
              </a:ext>
            </a:extLst>
          </p:cNvPr>
          <p:cNvSpPr>
            <a:spLocks noGrp="1"/>
          </p:cNvSpPr>
          <p:nvPr>
            <p:ph type="dt" sz="half" idx="10"/>
          </p:nvPr>
        </p:nvSpPr>
        <p:spPr/>
        <p:txBody>
          <a:bodyPr/>
          <a:lstStyle/>
          <a:p>
            <a:fld id="{C18F2551-3B93-4069-B4D9-BFECECD00A33}" type="datetimeFigureOut">
              <a:rPr lang="en-GB" smtClean="0"/>
              <a:t>25/01/2021</a:t>
            </a:fld>
            <a:endParaRPr lang="en-GB"/>
          </a:p>
        </p:txBody>
      </p:sp>
      <p:sp>
        <p:nvSpPr>
          <p:cNvPr id="4" name="Footer Placeholder 3">
            <a:extLst>
              <a:ext uri="{FF2B5EF4-FFF2-40B4-BE49-F238E27FC236}">
                <a16:creationId xmlns:a16="http://schemas.microsoft.com/office/drawing/2014/main" id="{267778B7-F9F6-4E2C-9867-7FDC56D1C8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491A66E-6549-4C80-8BCC-555050453EF7}"/>
              </a:ext>
            </a:extLst>
          </p:cNvPr>
          <p:cNvSpPr>
            <a:spLocks noGrp="1"/>
          </p:cNvSpPr>
          <p:nvPr>
            <p:ph type="sldNum" sz="quarter" idx="12"/>
          </p:nvPr>
        </p:nvSpPr>
        <p:spPr/>
        <p:txBody>
          <a:bodyPr/>
          <a:lstStyle/>
          <a:p>
            <a:fld id="{B94DC066-648A-46AE-9AFA-2A13208E303E}" type="slidenum">
              <a:rPr lang="en-GB" smtClean="0"/>
              <a:t>‹#›</a:t>
            </a:fld>
            <a:endParaRPr lang="en-GB"/>
          </a:p>
        </p:txBody>
      </p:sp>
    </p:spTree>
    <p:extLst>
      <p:ext uri="{BB962C8B-B14F-4D97-AF65-F5344CB8AC3E}">
        <p14:creationId xmlns:p14="http://schemas.microsoft.com/office/powerpoint/2010/main" val="2682533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2A547C-F2EC-46ED-B73A-3B12F07F76CE}"/>
              </a:ext>
            </a:extLst>
          </p:cNvPr>
          <p:cNvSpPr>
            <a:spLocks noGrp="1"/>
          </p:cNvSpPr>
          <p:nvPr>
            <p:ph type="dt" sz="half" idx="10"/>
          </p:nvPr>
        </p:nvSpPr>
        <p:spPr/>
        <p:txBody>
          <a:bodyPr/>
          <a:lstStyle/>
          <a:p>
            <a:fld id="{C18F2551-3B93-4069-B4D9-BFECECD00A33}" type="datetimeFigureOut">
              <a:rPr lang="en-GB" smtClean="0"/>
              <a:t>25/01/2021</a:t>
            </a:fld>
            <a:endParaRPr lang="en-GB"/>
          </a:p>
        </p:txBody>
      </p:sp>
      <p:sp>
        <p:nvSpPr>
          <p:cNvPr id="3" name="Footer Placeholder 2">
            <a:extLst>
              <a:ext uri="{FF2B5EF4-FFF2-40B4-BE49-F238E27FC236}">
                <a16:creationId xmlns:a16="http://schemas.microsoft.com/office/drawing/2014/main" id="{876F5F45-9AB2-4167-B05B-C7CF615726C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FCEE08-DC2C-434D-B6C2-64B1D635E683}"/>
              </a:ext>
            </a:extLst>
          </p:cNvPr>
          <p:cNvSpPr>
            <a:spLocks noGrp="1"/>
          </p:cNvSpPr>
          <p:nvPr>
            <p:ph type="sldNum" sz="quarter" idx="12"/>
          </p:nvPr>
        </p:nvSpPr>
        <p:spPr/>
        <p:txBody>
          <a:bodyPr/>
          <a:lstStyle/>
          <a:p>
            <a:fld id="{B94DC066-648A-46AE-9AFA-2A13208E303E}" type="slidenum">
              <a:rPr lang="en-GB" smtClean="0"/>
              <a:t>‹#›</a:t>
            </a:fld>
            <a:endParaRPr lang="en-GB"/>
          </a:p>
        </p:txBody>
      </p:sp>
    </p:spTree>
    <p:extLst>
      <p:ext uri="{BB962C8B-B14F-4D97-AF65-F5344CB8AC3E}">
        <p14:creationId xmlns:p14="http://schemas.microsoft.com/office/powerpoint/2010/main" val="3089149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911DF-7125-4F6D-8693-50B567E442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964003-051C-4308-A3D6-5DB93AD25B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7986073-113A-44CF-9172-55B1FC4CE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66FBD7-073F-49EA-8B8D-17EF6F0E6E86}"/>
              </a:ext>
            </a:extLst>
          </p:cNvPr>
          <p:cNvSpPr>
            <a:spLocks noGrp="1"/>
          </p:cNvSpPr>
          <p:nvPr>
            <p:ph type="dt" sz="half" idx="10"/>
          </p:nvPr>
        </p:nvSpPr>
        <p:spPr/>
        <p:txBody>
          <a:bodyPr/>
          <a:lstStyle/>
          <a:p>
            <a:fld id="{C18F2551-3B93-4069-B4D9-BFECECD00A33}" type="datetimeFigureOut">
              <a:rPr lang="en-GB" smtClean="0"/>
              <a:t>25/01/2021</a:t>
            </a:fld>
            <a:endParaRPr lang="en-GB"/>
          </a:p>
        </p:txBody>
      </p:sp>
      <p:sp>
        <p:nvSpPr>
          <p:cNvPr id="6" name="Footer Placeholder 5">
            <a:extLst>
              <a:ext uri="{FF2B5EF4-FFF2-40B4-BE49-F238E27FC236}">
                <a16:creationId xmlns:a16="http://schemas.microsoft.com/office/drawing/2014/main" id="{2D3E15F4-FB9A-4794-A9DC-1B57E84F58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95AC2C-AE49-4907-8C2B-716A3593E867}"/>
              </a:ext>
            </a:extLst>
          </p:cNvPr>
          <p:cNvSpPr>
            <a:spLocks noGrp="1"/>
          </p:cNvSpPr>
          <p:nvPr>
            <p:ph type="sldNum" sz="quarter" idx="12"/>
          </p:nvPr>
        </p:nvSpPr>
        <p:spPr/>
        <p:txBody>
          <a:bodyPr/>
          <a:lstStyle/>
          <a:p>
            <a:fld id="{B94DC066-648A-46AE-9AFA-2A13208E303E}" type="slidenum">
              <a:rPr lang="en-GB" smtClean="0"/>
              <a:t>‹#›</a:t>
            </a:fld>
            <a:endParaRPr lang="en-GB"/>
          </a:p>
        </p:txBody>
      </p:sp>
    </p:spTree>
    <p:extLst>
      <p:ext uri="{BB962C8B-B14F-4D97-AF65-F5344CB8AC3E}">
        <p14:creationId xmlns:p14="http://schemas.microsoft.com/office/powerpoint/2010/main" val="4182830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B6F70-966B-466B-BDE4-CF1EC21B9D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A276D36-8405-42D0-A62F-9616CFEBC6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702531-451A-4307-999B-FB941934E7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ABF9A4-9134-4FB1-BD88-95FEEDC1F5AB}"/>
              </a:ext>
            </a:extLst>
          </p:cNvPr>
          <p:cNvSpPr>
            <a:spLocks noGrp="1"/>
          </p:cNvSpPr>
          <p:nvPr>
            <p:ph type="dt" sz="half" idx="10"/>
          </p:nvPr>
        </p:nvSpPr>
        <p:spPr/>
        <p:txBody>
          <a:bodyPr/>
          <a:lstStyle/>
          <a:p>
            <a:fld id="{C18F2551-3B93-4069-B4D9-BFECECD00A33}" type="datetimeFigureOut">
              <a:rPr lang="en-GB" smtClean="0"/>
              <a:t>25/01/2021</a:t>
            </a:fld>
            <a:endParaRPr lang="en-GB"/>
          </a:p>
        </p:txBody>
      </p:sp>
      <p:sp>
        <p:nvSpPr>
          <p:cNvPr id="6" name="Footer Placeholder 5">
            <a:extLst>
              <a:ext uri="{FF2B5EF4-FFF2-40B4-BE49-F238E27FC236}">
                <a16:creationId xmlns:a16="http://schemas.microsoft.com/office/drawing/2014/main" id="{0B832757-1B42-4A58-8CD9-5A0B65071E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BA4D3E-2065-40EF-977A-B67BAB1101EA}"/>
              </a:ext>
            </a:extLst>
          </p:cNvPr>
          <p:cNvSpPr>
            <a:spLocks noGrp="1"/>
          </p:cNvSpPr>
          <p:nvPr>
            <p:ph type="sldNum" sz="quarter" idx="12"/>
          </p:nvPr>
        </p:nvSpPr>
        <p:spPr/>
        <p:txBody>
          <a:bodyPr/>
          <a:lstStyle/>
          <a:p>
            <a:fld id="{B94DC066-648A-46AE-9AFA-2A13208E303E}" type="slidenum">
              <a:rPr lang="en-GB" smtClean="0"/>
              <a:t>‹#›</a:t>
            </a:fld>
            <a:endParaRPr lang="en-GB"/>
          </a:p>
        </p:txBody>
      </p:sp>
    </p:spTree>
    <p:extLst>
      <p:ext uri="{BB962C8B-B14F-4D97-AF65-F5344CB8AC3E}">
        <p14:creationId xmlns:p14="http://schemas.microsoft.com/office/powerpoint/2010/main" val="2233039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20F695-3950-426E-9737-719A340C16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A26F08-01AE-4269-B1D9-BC3870896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5E7259-D88B-47B3-92FF-4C60CCC654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F2551-3B93-4069-B4D9-BFECECD00A33}" type="datetimeFigureOut">
              <a:rPr lang="en-GB" smtClean="0"/>
              <a:t>25/01/2021</a:t>
            </a:fld>
            <a:endParaRPr lang="en-GB"/>
          </a:p>
        </p:txBody>
      </p:sp>
      <p:sp>
        <p:nvSpPr>
          <p:cNvPr id="5" name="Footer Placeholder 4">
            <a:extLst>
              <a:ext uri="{FF2B5EF4-FFF2-40B4-BE49-F238E27FC236}">
                <a16:creationId xmlns:a16="http://schemas.microsoft.com/office/drawing/2014/main" id="{204C3E99-4A7E-474D-9E14-3B3380683E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6F932E4-5254-45F5-B3B8-1ABC7EF24E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DC066-648A-46AE-9AFA-2A13208E303E}" type="slidenum">
              <a:rPr lang="en-GB" smtClean="0"/>
              <a:t>‹#›</a:t>
            </a:fld>
            <a:endParaRPr lang="en-GB"/>
          </a:p>
        </p:txBody>
      </p:sp>
    </p:spTree>
    <p:extLst>
      <p:ext uri="{BB962C8B-B14F-4D97-AF65-F5344CB8AC3E}">
        <p14:creationId xmlns:p14="http://schemas.microsoft.com/office/powerpoint/2010/main" val="2314914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5B0058-AF13-4859-B429-4EDDE2A26F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74CDA5-6BFB-4F70-B5B1-505996E387BF}"/>
              </a:ext>
            </a:extLst>
          </p:cNvPr>
          <p:cNvSpPr>
            <a:spLocks noGrp="1"/>
          </p:cNvSpPr>
          <p:nvPr>
            <p:ph type="ctrTitle"/>
          </p:nvPr>
        </p:nvSpPr>
        <p:spPr>
          <a:xfrm>
            <a:off x="908454" y="1360481"/>
            <a:ext cx="4605340" cy="2387600"/>
          </a:xfrm>
        </p:spPr>
        <p:txBody>
          <a:bodyPr>
            <a:normAutofit/>
          </a:bodyPr>
          <a:lstStyle/>
          <a:p>
            <a:pPr algn="l"/>
            <a:r>
              <a:rPr lang="en-GB" sz="5000">
                <a:solidFill>
                  <a:schemeClr val="bg1"/>
                </a:solidFill>
              </a:rPr>
              <a:t>We’ll take you to the moon… </a:t>
            </a:r>
          </a:p>
        </p:txBody>
      </p:sp>
      <p:sp>
        <p:nvSpPr>
          <p:cNvPr id="3" name="Subtitle 2">
            <a:extLst>
              <a:ext uri="{FF2B5EF4-FFF2-40B4-BE49-F238E27FC236}">
                <a16:creationId xmlns:a16="http://schemas.microsoft.com/office/drawing/2014/main" id="{8CD93A61-2C40-478F-AC24-41EAD6DCF9F2}"/>
              </a:ext>
            </a:extLst>
          </p:cNvPr>
          <p:cNvSpPr>
            <a:spLocks noGrp="1"/>
          </p:cNvSpPr>
          <p:nvPr>
            <p:ph type="subTitle" idx="1"/>
          </p:nvPr>
        </p:nvSpPr>
        <p:spPr>
          <a:xfrm>
            <a:off x="908454" y="3840156"/>
            <a:ext cx="4605340" cy="1655762"/>
          </a:xfrm>
        </p:spPr>
        <p:txBody>
          <a:bodyPr>
            <a:normAutofit/>
          </a:bodyPr>
          <a:lstStyle/>
          <a:p>
            <a:pPr algn="l"/>
            <a:r>
              <a:rPr lang="en-GB" sz="2000" dirty="0">
                <a:solidFill>
                  <a:schemeClr val="bg1"/>
                </a:solidFill>
              </a:rPr>
              <a:t>… and back again!</a:t>
            </a:r>
          </a:p>
        </p:txBody>
      </p:sp>
      <p:pic>
        <p:nvPicPr>
          <p:cNvPr id="4" name="Picture 3">
            <a:extLst>
              <a:ext uri="{FF2B5EF4-FFF2-40B4-BE49-F238E27FC236}">
                <a16:creationId xmlns:a16="http://schemas.microsoft.com/office/drawing/2014/main" id="{8B459AFE-E632-4041-8809-D4414605793A}"/>
              </a:ext>
            </a:extLst>
          </p:cNvPr>
          <p:cNvPicPr>
            <a:picLocks noChangeAspect="1"/>
          </p:cNvPicPr>
          <p:nvPr/>
        </p:nvPicPr>
        <p:blipFill rotWithShape="1">
          <a:blip r:embed="rId2">
            <a:alphaModFix/>
          </a:blip>
          <a:srcRect l="309" r="29832" b="1"/>
          <a:stretch/>
        </p:blipFill>
        <p:spPr>
          <a:xfrm>
            <a:off x="5800734" y="1057275"/>
            <a:ext cx="5917401" cy="4743450"/>
          </a:xfrm>
          <a:prstGeom prst="rect">
            <a:avLst/>
          </a:prstGeom>
        </p:spPr>
      </p:pic>
      <p:sp>
        <p:nvSpPr>
          <p:cNvPr id="11" name="Rectangle 10">
            <a:extLst>
              <a:ext uri="{FF2B5EF4-FFF2-40B4-BE49-F238E27FC236}">
                <a16:creationId xmlns:a16="http://schemas.microsoft.com/office/drawing/2014/main" id="{D84C2E9E-0B5D-4B5F-9A1F-70EBDCE390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756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E8863FA4-2765-4F50-9B73-D48613CD7BD2}"/>
              </a:ext>
            </a:extLst>
          </p:cNvPr>
          <p:cNvSpPr>
            <a:spLocks noGrp="1"/>
          </p:cNvSpPr>
          <p:nvPr>
            <p:ph type="title"/>
          </p:nvPr>
        </p:nvSpPr>
        <p:spPr>
          <a:xfrm>
            <a:off x="1020467" y="1397120"/>
            <a:ext cx="4707671" cy="1225650"/>
          </a:xfrm>
        </p:spPr>
        <p:txBody>
          <a:bodyPr anchor="b">
            <a:normAutofit/>
          </a:bodyPr>
          <a:lstStyle/>
          <a:p>
            <a:r>
              <a:rPr lang="en-GB" sz="3800">
                <a:solidFill>
                  <a:schemeClr val="bg1"/>
                </a:solidFill>
              </a:rPr>
              <a:t>Come a stay on the moon…</a:t>
            </a:r>
          </a:p>
        </p:txBody>
      </p:sp>
      <p:sp>
        <p:nvSpPr>
          <p:cNvPr id="3" name="Content Placeholder 2">
            <a:extLst>
              <a:ext uri="{FF2B5EF4-FFF2-40B4-BE49-F238E27FC236}">
                <a16:creationId xmlns:a16="http://schemas.microsoft.com/office/drawing/2014/main" id="{1343D971-B176-40CE-B190-2B15081E539E}"/>
              </a:ext>
            </a:extLst>
          </p:cNvPr>
          <p:cNvSpPr>
            <a:spLocks noGrp="1"/>
          </p:cNvSpPr>
          <p:nvPr>
            <p:ph idx="1"/>
          </p:nvPr>
        </p:nvSpPr>
        <p:spPr>
          <a:xfrm>
            <a:off x="1020467" y="2891752"/>
            <a:ext cx="4707671" cy="2334517"/>
          </a:xfrm>
        </p:spPr>
        <p:txBody>
          <a:bodyPr>
            <a:normAutofit lnSpcReduction="10000"/>
          </a:bodyPr>
          <a:lstStyle/>
          <a:p>
            <a:r>
              <a:rPr lang="en-GB" sz="2000" dirty="0">
                <a:solidFill>
                  <a:schemeClr val="bg1"/>
                </a:solidFill>
              </a:rPr>
              <a:t>We offer 5* accommodation here at the moon hotel (due to be completed in 2099)  </a:t>
            </a:r>
          </a:p>
          <a:p>
            <a:r>
              <a:rPr lang="en-GB" sz="2000" dirty="0">
                <a:solidFill>
                  <a:schemeClr val="bg1"/>
                </a:solidFill>
              </a:rPr>
              <a:t>We have fantastic facilities for your  stay.</a:t>
            </a:r>
          </a:p>
          <a:p>
            <a:r>
              <a:rPr lang="en-GB" sz="2000" dirty="0">
                <a:solidFill>
                  <a:schemeClr val="bg1"/>
                </a:solidFill>
              </a:rPr>
              <a:t>The views are out of this world.</a:t>
            </a:r>
          </a:p>
          <a:p>
            <a:r>
              <a:rPr lang="en-GB" sz="2000" dirty="0">
                <a:solidFill>
                  <a:schemeClr val="bg1"/>
                </a:solidFill>
              </a:rPr>
              <a:t>Warning; not everything works the same as on earth especially the toilets!</a:t>
            </a:r>
          </a:p>
        </p:txBody>
      </p:sp>
      <p:pic>
        <p:nvPicPr>
          <p:cNvPr id="4" name="Picture 3">
            <a:extLst>
              <a:ext uri="{FF2B5EF4-FFF2-40B4-BE49-F238E27FC236}">
                <a16:creationId xmlns:a16="http://schemas.microsoft.com/office/drawing/2014/main" id="{8CB267C2-1AD5-4323-9ED9-B3889D2D703B}"/>
              </a:ext>
            </a:extLst>
          </p:cNvPr>
          <p:cNvPicPr>
            <a:picLocks noChangeAspect="1"/>
          </p:cNvPicPr>
          <p:nvPr/>
        </p:nvPicPr>
        <p:blipFill rotWithShape="1">
          <a:blip r:embed="rId2"/>
          <a:srcRect l="5234" r="42836" b="-1"/>
          <a:stretch/>
        </p:blipFill>
        <p:spPr>
          <a:xfrm>
            <a:off x="6735467" y="977900"/>
            <a:ext cx="5037433" cy="4826000"/>
          </a:xfrm>
          <a:prstGeom prst="rect">
            <a:avLst/>
          </a:prstGeom>
        </p:spPr>
      </p:pic>
      <p:sp>
        <p:nvSpPr>
          <p:cNvPr id="11" name="Rectangle 10">
            <a:extLst>
              <a:ext uri="{FF2B5EF4-FFF2-40B4-BE49-F238E27FC236}">
                <a16:creationId xmlns:a16="http://schemas.microsoft.com/office/drawing/2014/main" id="{9DD005C1-8C51-42D6-9BEE-B9B838497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61F2F60-14E3-4196-B7CE-175E46F044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596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7737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E51C1E09-C322-45D6-928E-197F6E9F47FF}"/>
              </a:ext>
            </a:extLst>
          </p:cNvPr>
          <p:cNvSpPr>
            <a:spLocks noGrp="1"/>
          </p:cNvSpPr>
          <p:nvPr>
            <p:ph type="title"/>
          </p:nvPr>
        </p:nvSpPr>
        <p:spPr>
          <a:xfrm>
            <a:off x="1020468" y="1397120"/>
            <a:ext cx="2590834" cy="501128"/>
          </a:xfrm>
        </p:spPr>
        <p:txBody>
          <a:bodyPr anchor="b">
            <a:normAutofit fontScale="90000"/>
          </a:bodyPr>
          <a:lstStyle/>
          <a:p>
            <a:r>
              <a:rPr lang="en-GB" sz="3800" dirty="0">
                <a:solidFill>
                  <a:schemeClr val="bg1"/>
                </a:solidFill>
              </a:rPr>
              <a:t>Key Facts</a:t>
            </a:r>
          </a:p>
        </p:txBody>
      </p:sp>
      <p:sp>
        <p:nvSpPr>
          <p:cNvPr id="3" name="Content Placeholder 2">
            <a:extLst>
              <a:ext uri="{FF2B5EF4-FFF2-40B4-BE49-F238E27FC236}">
                <a16:creationId xmlns:a16="http://schemas.microsoft.com/office/drawing/2014/main" id="{9BE19D4F-BC74-4C27-AD51-CE05B6B8A29D}"/>
              </a:ext>
            </a:extLst>
          </p:cNvPr>
          <p:cNvSpPr>
            <a:spLocks noGrp="1"/>
          </p:cNvSpPr>
          <p:nvPr>
            <p:ph idx="1"/>
          </p:nvPr>
        </p:nvSpPr>
        <p:spPr>
          <a:xfrm>
            <a:off x="602460" y="1898248"/>
            <a:ext cx="6006801" cy="3723884"/>
          </a:xfrm>
        </p:spPr>
        <p:txBody>
          <a:bodyPr>
            <a:normAutofit fontScale="92500" lnSpcReduction="10000"/>
          </a:bodyPr>
          <a:lstStyle/>
          <a:p>
            <a:r>
              <a:rPr lang="en-GB" sz="2000" dirty="0">
                <a:solidFill>
                  <a:schemeClr val="bg1"/>
                </a:solidFill>
              </a:rPr>
              <a:t>Earth has one moon.  Other planets have more than one.</a:t>
            </a:r>
          </a:p>
          <a:p>
            <a:r>
              <a:rPr lang="en-GB" sz="2000" dirty="0">
                <a:solidFill>
                  <a:schemeClr val="bg1"/>
                </a:solidFill>
              </a:rPr>
              <a:t>The moon is our nearest neighbour and the only natural object in space people have travelled to and walked on.</a:t>
            </a:r>
          </a:p>
          <a:p>
            <a:r>
              <a:rPr lang="en-GB" sz="2000" dirty="0">
                <a:solidFill>
                  <a:schemeClr val="bg1"/>
                </a:solidFill>
              </a:rPr>
              <a:t>The moon is full of craters caused by space debris.  Earth’s atmosphere protects it  from space debris but the moon has no atmosphere.  It is waterless, airless and lifeless.</a:t>
            </a:r>
          </a:p>
          <a:p>
            <a:r>
              <a:rPr lang="en-GB" sz="2000" dirty="0">
                <a:solidFill>
                  <a:schemeClr val="bg1"/>
                </a:solidFill>
              </a:rPr>
              <a:t>Although it looks bright in the sky it doesn’t shine – it just reflects light from the sun.</a:t>
            </a:r>
          </a:p>
          <a:p>
            <a:r>
              <a:rPr lang="en-GB" sz="2000" dirty="0">
                <a:solidFill>
                  <a:schemeClr val="bg1"/>
                </a:solidFill>
              </a:rPr>
              <a:t>It would take you about 9 years to walk to the moon so it’s best to go in a rocket which takes about 3 days to travel the 240,000 miles to get there.</a:t>
            </a:r>
          </a:p>
        </p:txBody>
      </p:sp>
      <p:pic>
        <p:nvPicPr>
          <p:cNvPr id="4" name="Picture 3">
            <a:extLst>
              <a:ext uri="{FF2B5EF4-FFF2-40B4-BE49-F238E27FC236}">
                <a16:creationId xmlns:a16="http://schemas.microsoft.com/office/drawing/2014/main" id="{2065F9CD-2117-4AE8-A7D2-1204309755F4}"/>
              </a:ext>
            </a:extLst>
          </p:cNvPr>
          <p:cNvPicPr>
            <a:picLocks noChangeAspect="1"/>
          </p:cNvPicPr>
          <p:nvPr/>
        </p:nvPicPr>
        <p:blipFill rotWithShape="1">
          <a:blip r:embed="rId2"/>
          <a:srcRect l="20186" r="21360" b="-1"/>
          <a:stretch/>
        </p:blipFill>
        <p:spPr>
          <a:xfrm>
            <a:off x="6735467" y="977900"/>
            <a:ext cx="5037433" cy="4826000"/>
          </a:xfrm>
          <a:prstGeom prst="rect">
            <a:avLst/>
          </a:prstGeom>
        </p:spPr>
      </p:pic>
      <p:sp>
        <p:nvSpPr>
          <p:cNvPr id="11" name="Rectangle 10">
            <a:extLst>
              <a:ext uri="{FF2B5EF4-FFF2-40B4-BE49-F238E27FC236}">
                <a16:creationId xmlns:a16="http://schemas.microsoft.com/office/drawing/2014/main" id="{9DD005C1-8C51-42D6-9BEE-B9B838497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61F2F60-14E3-4196-B7CE-175E46F044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596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854644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896A03-3945-419A-B66B-4EE266EDD1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C2288-04D8-42BF-8108-4B1100559DBD}"/>
              </a:ext>
            </a:extLst>
          </p:cNvPr>
          <p:cNvSpPr>
            <a:spLocks noGrp="1"/>
          </p:cNvSpPr>
          <p:nvPr>
            <p:ph type="title"/>
          </p:nvPr>
        </p:nvSpPr>
        <p:spPr>
          <a:xfrm>
            <a:off x="1155557" y="4551036"/>
            <a:ext cx="4284420" cy="1687143"/>
          </a:xfrm>
        </p:spPr>
        <p:txBody>
          <a:bodyPr anchor="t">
            <a:normAutofit/>
          </a:bodyPr>
          <a:lstStyle/>
          <a:p>
            <a:r>
              <a:rPr lang="en-GB">
                <a:solidFill>
                  <a:schemeClr val="bg1"/>
                </a:solidFill>
              </a:rPr>
              <a:t>Holiday details</a:t>
            </a:r>
          </a:p>
        </p:txBody>
      </p:sp>
      <p:sp>
        <p:nvSpPr>
          <p:cNvPr id="11"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6D19C7B-E1EE-4109-B914-C8C3010553AE}"/>
              </a:ext>
            </a:extLst>
          </p:cNvPr>
          <p:cNvPicPr>
            <a:picLocks noChangeAspect="1"/>
          </p:cNvPicPr>
          <p:nvPr/>
        </p:nvPicPr>
        <p:blipFill rotWithShape="1">
          <a:blip r:embed="rId2"/>
          <a:srcRect r="-2" b="8363"/>
          <a:stretch/>
        </p:blipFill>
        <p:spPr>
          <a:xfrm>
            <a:off x="1155556" y="637762"/>
            <a:ext cx="9889765" cy="3579308"/>
          </a:xfrm>
          <a:prstGeom prst="rect">
            <a:avLst/>
          </a:prstGeom>
        </p:spPr>
      </p:pic>
      <p:sp>
        <p:nvSpPr>
          <p:cNvPr id="13" name="Rectangle 12">
            <a:extLst>
              <a:ext uri="{FF2B5EF4-FFF2-40B4-BE49-F238E27FC236}">
                <a16:creationId xmlns:a16="http://schemas.microsoft.com/office/drawing/2014/main" id="{450D3AD2-FA80-415F-A9CE-54D884561C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650" y="4544112"/>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E7013E-F5BE-4DD3-B35F-73E1B61FDE16}"/>
              </a:ext>
            </a:extLst>
          </p:cNvPr>
          <p:cNvSpPr>
            <a:spLocks noGrp="1"/>
          </p:cNvSpPr>
          <p:nvPr>
            <p:ph idx="1"/>
          </p:nvPr>
        </p:nvSpPr>
        <p:spPr>
          <a:xfrm>
            <a:off x="6261904" y="4551036"/>
            <a:ext cx="5648445" cy="2174434"/>
          </a:xfrm>
        </p:spPr>
        <p:txBody>
          <a:bodyPr>
            <a:normAutofit fontScale="92500" lnSpcReduction="10000"/>
          </a:bodyPr>
          <a:lstStyle/>
          <a:p>
            <a:r>
              <a:rPr lang="en-GB" sz="1600" dirty="0"/>
              <a:t>Blast off from Dublin airport for Florida.  A quick trip to Disney World Epcot to prepare you and then a trip around the Kennedy Space Centre to learn about space before you get on a rocket for the moon.  We’ll pass the International Space Station on the way so make sure and give them a wave!  We need to wear our space suits before transferring into the new NASA hotel pod.</a:t>
            </a:r>
          </a:p>
          <a:p>
            <a:r>
              <a:rPr lang="en-GB" sz="1600" dirty="0"/>
              <a:t>Please note you must be in good physical condition and you are taking this trip entirely at your own risk.  Sometimes things go wrong and if they do you will probably die.  Looking forward to seeing you!</a:t>
            </a:r>
          </a:p>
        </p:txBody>
      </p:sp>
    </p:spTree>
    <p:extLst>
      <p:ext uri="{BB962C8B-B14F-4D97-AF65-F5344CB8AC3E}">
        <p14:creationId xmlns:p14="http://schemas.microsoft.com/office/powerpoint/2010/main" val="32359305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305</Words>
  <Application>Microsoft Office PowerPoint</Application>
  <PresentationFormat>Widescreen</PresentationFormat>
  <Paragraphs>16</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We’ll take you to the moon… </vt:lpstr>
      <vt:lpstr>Come a stay on the moon…</vt:lpstr>
      <vt:lpstr>Key Facts</vt:lpstr>
      <vt:lpstr>Holiday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 take you to the moon…</dc:title>
  <dc:creator>John</dc:creator>
  <cp:lastModifiedBy>R McCarry</cp:lastModifiedBy>
  <cp:revision>3</cp:revision>
  <dcterms:created xsi:type="dcterms:W3CDTF">2021-01-22T14:37:47Z</dcterms:created>
  <dcterms:modified xsi:type="dcterms:W3CDTF">2021-01-25T10:37:36Z</dcterms:modified>
</cp:coreProperties>
</file>